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MY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400"/>
            </a:pPr>
            <a:r>
              <a:t>Sample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/>
            </a:pPr>
            <a:r>
              <a:t>Sample Subtitle: 1</a:t>
            </a:r>
          </a:p>
        </p:txBody>
      </p:sp>
      <p:pic>
        <p:nvPicPr>
          <p:cNvPr id="4" name="Picture 3" descr="watermark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2743200" cy="41257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400"/>
            </a:pPr>
            <a:r>
              <a:t>Sample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/>
            </a:pPr>
            <a:r>
              <a:t>Sample Subtitle: 2</a:t>
            </a:r>
          </a:p>
        </p:txBody>
      </p:sp>
      <p:pic>
        <p:nvPicPr>
          <p:cNvPr id="4" name="Picture 3" descr="watermark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2743200" cy="41151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400"/>
            </a:pPr>
            <a:r>
              <a:t>Sample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/>
            </a:pPr>
            <a:r>
              <a:t>Sample Subtitle: 3</a:t>
            </a:r>
          </a:p>
        </p:txBody>
      </p:sp>
      <p:pic>
        <p:nvPicPr>
          <p:cNvPr id="4" name="Picture 3" descr="watermark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2743200" cy="18312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400"/>
            </a:pPr>
            <a:r>
              <a:t>Sample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/>
            </a:pPr>
            <a:r>
              <a:t>Sample Subtitle: 4</a:t>
            </a:r>
          </a:p>
        </p:txBody>
      </p:sp>
      <p:pic>
        <p:nvPicPr>
          <p:cNvPr id="4" name="Picture 3" descr="watermark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400"/>
            </a:pPr>
            <a:r>
              <a:t>Sample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/>
            </a:pPr>
            <a:r>
              <a:t>Sample Subtitle: 5</a:t>
            </a:r>
          </a:p>
        </p:txBody>
      </p:sp>
      <p:pic>
        <p:nvPicPr>
          <p:cNvPr id="4" name="Picture 3" descr="watermark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2743200" cy="18314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